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40288" cy="42840275"/>
  <p:notesSz cx="6858000" cy="9144000"/>
  <p:defaultTextStyle>
    <a:defPPr>
      <a:defRPr lang="fr-FR"/>
    </a:defPPr>
    <a:lvl1pPr marL="0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911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821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732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643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553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464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374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1285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E6"/>
    <a:srgbClr val="0461C8"/>
    <a:srgbClr val="06BDC6"/>
    <a:srgbClr val="0066CC"/>
    <a:srgbClr val="CCCCFF"/>
    <a:srgbClr val="FFCCFF"/>
    <a:srgbClr val="F8D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82"/>
  </p:normalViewPr>
  <p:slideViewPr>
    <p:cSldViewPr snapToGrid="0" snapToObjects="1">
      <p:cViewPr>
        <p:scale>
          <a:sx n="33" d="100"/>
          <a:sy n="33" d="100"/>
        </p:scale>
        <p:origin x="192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7011132"/>
            <a:ext cx="25704245" cy="14914762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501064"/>
            <a:ext cx="22680216" cy="10343147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18C-415C-344F-85E2-A2A158938A76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solidFill>
            <a:schemeClr val="bg1"/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00C-E187-924C-A544-5C0CAAD7A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86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18C-415C-344F-85E2-A2A158938A76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00C-E187-924C-A544-5C0CAAD7A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61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80848"/>
            <a:ext cx="6520562" cy="3630515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80848"/>
            <a:ext cx="19183683" cy="3630515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18C-415C-344F-85E2-A2A158938A76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00C-E187-924C-A544-5C0CAAD7A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25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18C-415C-344F-85E2-A2A158938A76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00C-E187-924C-A544-5C0CAAD7A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82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680331"/>
            <a:ext cx="26082248" cy="178203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669280"/>
            <a:ext cx="26082248" cy="9371307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18C-415C-344F-85E2-A2A158938A76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00C-E187-924C-A544-5C0CAAD7A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54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404240"/>
            <a:ext cx="12852122" cy="2718176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404240"/>
            <a:ext cx="12852122" cy="2718176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18C-415C-344F-85E2-A2A158938A76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00C-E187-924C-A544-5C0CAAD7A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0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80857"/>
            <a:ext cx="26082248" cy="828047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501820"/>
            <a:ext cx="12793057" cy="514678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648601"/>
            <a:ext cx="12793057" cy="2301673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501820"/>
            <a:ext cx="12856061" cy="514678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648601"/>
            <a:ext cx="12856061" cy="2301673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18C-415C-344F-85E2-A2A158938A76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00C-E187-924C-A544-5C0CAAD7A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92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18C-415C-344F-85E2-A2A158938A76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00C-E187-924C-A544-5C0CAAD7A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91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18C-415C-344F-85E2-A2A158938A76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00C-E187-924C-A544-5C0CAAD7A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40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6018"/>
            <a:ext cx="9753280" cy="9996064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68216"/>
            <a:ext cx="15309146" cy="3044436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52082"/>
            <a:ext cx="9753280" cy="23810073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18C-415C-344F-85E2-A2A158938A76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00C-E187-924C-A544-5C0CAAD7A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87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6018"/>
            <a:ext cx="9753280" cy="9996064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68216"/>
            <a:ext cx="15309146" cy="3044436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52082"/>
            <a:ext cx="9753280" cy="23810073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18C-415C-344F-85E2-A2A158938A76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100C-E187-924C-A544-5C0CAAD7A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74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80857"/>
            <a:ext cx="26082248" cy="828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404240"/>
            <a:ext cx="26082248" cy="2718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E18C-415C-344F-85E2-A2A158938A76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00C-E187-924C-A544-5C0CAAD7A15C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42060094"/>
            <a:ext cx="30240288" cy="7801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22</a:t>
            </a:r>
            <a:r>
              <a:rPr lang="fr-FR" sz="3200" b="1" baseline="30000" dirty="0" smtClean="0">
                <a:solidFill>
                  <a:schemeClr val="bg1"/>
                </a:solidFill>
              </a:rPr>
              <a:t>ème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fr-FR" sz="3200" b="1" dirty="0" smtClean="0">
                <a:solidFill>
                  <a:schemeClr val="bg1"/>
                </a:solidFill>
              </a:rPr>
              <a:t>Colloque</a:t>
            </a:r>
            <a:r>
              <a:rPr lang="fr-FR" sz="3200" b="1" baseline="0" dirty="0" smtClean="0">
                <a:solidFill>
                  <a:schemeClr val="bg1"/>
                </a:solidFill>
              </a:rPr>
              <a:t> International &amp; Exposition sur la Compatibilité Électromagnétique 			</a:t>
            </a:r>
            <a:r>
              <a:rPr lang="fr-FR" sz="3200" b="1" baseline="0" dirty="0" smtClean="0">
                <a:solidFill>
                  <a:schemeClr val="bg1"/>
                </a:solidFill>
              </a:rPr>
              <a:t>15 </a:t>
            </a:r>
            <a:r>
              <a:rPr lang="fr-FR" sz="3200" b="1" baseline="0" dirty="0" smtClean="0">
                <a:solidFill>
                  <a:schemeClr val="bg1"/>
                </a:solidFill>
              </a:rPr>
              <a:t>au </a:t>
            </a:r>
            <a:r>
              <a:rPr lang="fr-FR" sz="3200" b="1" baseline="0" dirty="0" smtClean="0">
                <a:solidFill>
                  <a:schemeClr val="bg1"/>
                </a:solidFill>
              </a:rPr>
              <a:t>17 avril 2026 |ENSIL-ENSCI </a:t>
            </a:r>
            <a:r>
              <a:rPr lang="fr-FR" sz="3200" b="1" baseline="0" dirty="0" smtClean="0">
                <a:solidFill>
                  <a:schemeClr val="bg1"/>
                </a:solidFill>
              </a:rPr>
              <a:t>| </a:t>
            </a:r>
            <a:r>
              <a:rPr lang="fr-FR" sz="3200" b="1" baseline="0" dirty="0" smtClean="0">
                <a:solidFill>
                  <a:schemeClr val="bg1"/>
                </a:solidFill>
              </a:rPr>
              <a:t>Limoges 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406107" y="0"/>
            <a:ext cx="18834181" cy="3733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5"/>
            <a:ext cx="11406107" cy="37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8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87B0E61-FAFD-CF4C-8163-F997928043E5}"/>
              </a:ext>
            </a:extLst>
          </p:cNvPr>
          <p:cNvSpPr/>
          <p:nvPr/>
        </p:nvSpPr>
        <p:spPr>
          <a:xfrm>
            <a:off x="11503742" y="460970"/>
            <a:ext cx="18554156" cy="830997"/>
          </a:xfrm>
          <a:prstGeom prst="rect">
            <a:avLst/>
          </a:prstGeom>
        </p:spPr>
        <p:txBody>
          <a:bodyPr wrap="square" lIns="540000" rIns="540000">
            <a:spAutoFit/>
          </a:bodyPr>
          <a:lstStyle/>
          <a:p>
            <a:pPr algn="ctr"/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Titre de la communication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2069B6B-1D66-0C48-B91F-D3DDD32ECBEC}"/>
              </a:ext>
            </a:extLst>
          </p:cNvPr>
          <p:cNvSpPr/>
          <p:nvPr/>
        </p:nvSpPr>
        <p:spPr>
          <a:xfrm>
            <a:off x="11503742" y="2452783"/>
            <a:ext cx="18554156" cy="1200329"/>
          </a:xfrm>
          <a:prstGeom prst="rect">
            <a:avLst/>
          </a:prstGeom>
        </p:spPr>
        <p:txBody>
          <a:bodyPr wrap="square" lIns="540000" rIns="540000">
            <a:spAutoFit/>
          </a:bodyPr>
          <a:lstStyle/>
          <a:p>
            <a:pPr algn="ctr"/>
            <a:r>
              <a:rPr lang="fr-F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Affiliation 1 </a:t>
            </a:r>
          </a:p>
          <a:p>
            <a:pPr algn="ctr"/>
            <a:r>
              <a:rPr lang="fr-F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Affiliation 2</a:t>
            </a:r>
          </a:p>
          <a:p>
            <a:pPr algn="ctr"/>
            <a:r>
              <a:rPr lang="fr-F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Affiliation 3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1221BC-A7FC-2240-8B8A-796BCDFC786B}"/>
              </a:ext>
            </a:extLst>
          </p:cNvPr>
          <p:cNvSpPr/>
          <p:nvPr/>
        </p:nvSpPr>
        <p:spPr>
          <a:xfrm>
            <a:off x="11503742" y="1425745"/>
            <a:ext cx="18554156" cy="646331"/>
          </a:xfrm>
          <a:prstGeom prst="rect">
            <a:avLst/>
          </a:prstGeom>
        </p:spPr>
        <p:txBody>
          <a:bodyPr wrap="square" lIns="540000" rIns="540000">
            <a:spAutoFit/>
          </a:bodyPr>
          <a:lstStyle/>
          <a:p>
            <a:pPr algn="ctr"/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Nom</a:t>
            </a:r>
            <a:r>
              <a:rPr lang="fr-FR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P. Nom</a:t>
            </a:r>
            <a:r>
              <a:rPr lang="fr-FR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Nom</a:t>
            </a:r>
            <a:r>
              <a:rPr lang="fr-FR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44342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24</Words>
  <Application>Microsoft Office PowerPoint</Application>
  <PresentationFormat>Personnalisé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LABROUSSE Denis</dc:creator>
  <cp:lastModifiedBy>Guiffaut</cp:lastModifiedBy>
  <cp:revision>12</cp:revision>
  <cp:lastPrinted>2018-04-06T16:12:01Z</cp:lastPrinted>
  <dcterms:created xsi:type="dcterms:W3CDTF">2018-04-06T16:11:55Z</dcterms:created>
  <dcterms:modified xsi:type="dcterms:W3CDTF">2026-03-23T10:31:25Z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f666666-579e-4c80-8bd7-42ec62fad65d_Enabled">
    <vt:lpwstr>true</vt:lpwstr>
  </property>
  <property fmtid="{D5CDD505-2E9C-101B-9397-08002B2CF9AE}" pid="3" name="MSIP_Label_bf666666-579e-4c80-8bd7-42ec62fad65d_SetDate">
    <vt:lpwstr>2023-05-05T07:33:53Z</vt:lpwstr>
  </property>
  <property fmtid="{D5CDD505-2E9C-101B-9397-08002B2CF9AE}" pid="4" name="MSIP_Label_bf666666-579e-4c80-8bd7-42ec62fad65d_Method">
    <vt:lpwstr>Privileged</vt:lpwstr>
  </property>
  <property fmtid="{D5CDD505-2E9C-101B-9397-08002B2CF9AE}" pid="5" name="MSIP_Label_bf666666-579e-4c80-8bd7-42ec62fad65d_Name">
    <vt:lpwstr>C1 - public</vt:lpwstr>
  </property>
  <property fmtid="{D5CDD505-2E9C-101B-9397-08002B2CF9AE}" pid="6" name="MSIP_Label_bf666666-579e-4c80-8bd7-42ec62fad65d_SiteId">
    <vt:lpwstr>d52b49b7-0c8f-4d89-8c4f-f20517306e08</vt:lpwstr>
  </property>
  <property fmtid="{D5CDD505-2E9C-101B-9397-08002B2CF9AE}" pid="7" name="MSIP_Label_bf666666-579e-4c80-8bd7-42ec62fad65d_ActionId">
    <vt:lpwstr>d60a9fd7-fcfe-4c93-b994-38f03c3988f5</vt:lpwstr>
  </property>
  <property fmtid="{D5CDD505-2E9C-101B-9397-08002B2CF9AE}" pid="8" name="MSIP_Label_bf666666-579e-4c80-8bd7-42ec62fad65d_ContentBits">
    <vt:lpwstr>0</vt:lpwstr>
  </property>
</Properties>
</file>